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9939338" cy="143684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06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99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18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37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65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7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2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63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98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60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14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1FC18-EFB5-471E-ACE8-B56B089D893C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C7B14-B651-4280-9C1A-8A92855E5B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13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439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2400" dirty="0" err="1" smtClean="0"/>
              <a:t>えなの</a:t>
            </a:r>
            <a:r>
              <a:rPr kumimoji="1" lang="ja-JP" altLang="en-US" sz="2400" dirty="0" smtClean="0"/>
              <a:t>森林づくり</a:t>
            </a:r>
            <a:r>
              <a:rPr lang="ja-JP" altLang="en-US" sz="2400" dirty="0" smtClean="0"/>
              <a:t>基本計画改訂版・</a:t>
            </a:r>
            <a:r>
              <a:rPr kumimoji="1" lang="ja-JP" altLang="en-US" sz="2400" dirty="0" smtClean="0"/>
              <a:t>変更実施計画　（概要版）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4000" y="541867"/>
            <a:ext cx="398529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森林の</a:t>
            </a:r>
            <a:r>
              <a:rPr kumimoji="1" lang="ja-JP" altLang="en-US" dirty="0" smtClean="0">
                <a:latin typeface="+mn-ea"/>
              </a:rPr>
              <a:t>現状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936949"/>
            <a:ext cx="3985296" cy="145927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54000" y="2396223"/>
            <a:ext cx="3985296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市内の</a:t>
            </a:r>
            <a:r>
              <a:rPr kumimoji="1" lang="en-US" altLang="ja-JP" dirty="0" smtClean="0"/>
              <a:t>77</a:t>
            </a:r>
            <a:r>
              <a:rPr kumimoji="1" lang="ja-JP" altLang="en-US" dirty="0" smtClean="0"/>
              <a:t>％が森林</a:t>
            </a:r>
            <a:endParaRPr kumimoji="1" lang="en-US" altLang="ja-JP" dirty="0" smtClean="0"/>
          </a:p>
          <a:p>
            <a:r>
              <a:rPr lang="ja-JP" altLang="en-US" dirty="0" smtClean="0"/>
              <a:t>そ</a:t>
            </a:r>
            <a:r>
              <a:rPr lang="ja-JP" altLang="en-US" dirty="0"/>
              <a:t>の</a:t>
            </a:r>
            <a:r>
              <a:rPr lang="ja-JP" altLang="en-US" dirty="0" smtClean="0"/>
              <a:t>ほとんどがヒノキの人工林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4000742"/>
            <a:ext cx="3985296" cy="209519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54000" y="6095934"/>
            <a:ext cx="398529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主伐適齢期を迎えている人工林が多い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040" y="1655425"/>
            <a:ext cx="4093011" cy="5046133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6897928" y="1815739"/>
            <a:ext cx="918518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理　念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95522" y="2443281"/>
            <a:ext cx="923330" cy="4079022"/>
          </a:xfrm>
          <a:prstGeom prst="rect">
            <a:avLst/>
          </a:prstGeom>
          <a:solidFill>
            <a:schemeClr val="accent4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 smtClean="0"/>
              <a:t>変更実施計画の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　　　　　具体的な取り組み</a:t>
            </a:r>
            <a:endParaRPr kumimoji="1" lang="ja-JP" altLang="en-US" sz="2400" dirty="0"/>
          </a:p>
        </p:txBody>
      </p:sp>
      <p:pic>
        <p:nvPicPr>
          <p:cNvPr id="33" name="図 32" descr="グラフィカル ユーザー インターフェイス&#10;&#10;自動的に生成された説明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2" t="40588" r="29544" b="36162"/>
          <a:stretch/>
        </p:blipFill>
        <p:spPr>
          <a:xfrm>
            <a:off x="4706142" y="1366022"/>
            <a:ext cx="1793875" cy="1337310"/>
          </a:xfrm>
          <a:prstGeom prst="rect">
            <a:avLst/>
          </a:prstGeom>
        </p:spPr>
      </p:pic>
      <p:pic>
        <p:nvPicPr>
          <p:cNvPr id="34" name="図 33" descr="グラフィカル ユーザー インターフェイス, アプリケーション, Word&#10;&#10;自動的に生成された説明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51474" r="53413" b="19496"/>
          <a:stretch/>
        </p:blipFill>
        <p:spPr>
          <a:xfrm>
            <a:off x="4686393" y="2960203"/>
            <a:ext cx="1798200" cy="1335572"/>
          </a:xfrm>
          <a:prstGeom prst="rect">
            <a:avLst/>
          </a:prstGeom>
        </p:spPr>
      </p:pic>
      <p:pic>
        <p:nvPicPr>
          <p:cNvPr id="35" name="図 34" descr="テーブル, 木製, 座る, ベンチ が含まれている画像&#10;&#10;自動的に生成された説明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84" y="4552646"/>
            <a:ext cx="1818834" cy="128617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895522" y="541866"/>
            <a:ext cx="4905118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indent="139700"/>
            <a:r>
              <a:rPr lang="ja-JP" altLang="ja-JP" sz="1200" dirty="0" err="1">
                <a:latin typeface="+mn-ea"/>
              </a:rPr>
              <a:t>えなの</a:t>
            </a:r>
            <a:r>
              <a:rPr lang="ja-JP" altLang="ja-JP" sz="1200" dirty="0">
                <a:latin typeface="+mn-ea"/>
              </a:rPr>
              <a:t>森林づくり推進委員会による提言や意見を踏まえ、「えなの森林 活かして守って次世代へ　～市民の力で持続可能な地域循環型の森林づくり～」という理念を掲げ、「未来への枠組み」、「えなの森林を活用する」、「えなの森林を守る」、「えなの森林を支える力」の大きく４つの視点から森づくりを進めます。</a:t>
            </a:r>
            <a:endParaRPr lang="ja-JP" altLang="ja-JP" sz="1200" dirty="0">
              <a:effectLst/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4000" y="3625384"/>
            <a:ext cx="398529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人工林の</a:t>
            </a:r>
            <a:r>
              <a:rPr kumimoji="1" lang="ja-JP" altLang="en-US" dirty="0" smtClean="0">
                <a:latin typeface="+mn-ea"/>
              </a:rPr>
              <a:t>現状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877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69</Words>
  <Application>Microsoft Office PowerPoint</Application>
  <PresentationFormat>ワイド画面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えなの森林づくり基本計画改訂版・変更実施計画　（概要版）</vt:lpstr>
    </vt:vector>
  </TitlesOfParts>
  <Company>恵那市役所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えなの森林づくり基本計画　概要版</dc:title>
  <dc:creator>原田　宏明</dc:creator>
  <cp:lastModifiedBy>安藤　学</cp:lastModifiedBy>
  <cp:revision>14</cp:revision>
  <cp:lastPrinted>2022-03-14T00:13:08Z</cp:lastPrinted>
  <dcterms:created xsi:type="dcterms:W3CDTF">2022-03-10T05:22:22Z</dcterms:created>
  <dcterms:modified xsi:type="dcterms:W3CDTF">2022-03-14T00:14:21Z</dcterms:modified>
</cp:coreProperties>
</file>